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06844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Infinite Campus Set Up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8622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If none of these options work then your teacher will have to complete a help desk ticket to have your password reset.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**Instructions on how to complete a help desk ticket were emailed to teachers on 9/24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Once you have successfully logged in you should see a screen that looks like this.</a:t>
            </a: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t="3853" b="29014"/>
          <a:stretch/>
        </p:blipFill>
        <p:spPr>
          <a:xfrm>
            <a:off x="2975225" y="0"/>
            <a:ext cx="2893199" cy="33291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5267825" y="-87600"/>
            <a:ext cx="600600" cy="4877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200"/>
              <a:t>Your name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Click on the App Store.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In the search box type “Infinite Campus”.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9" name="Shape 29"/>
          <p:cNvPicPr preferRelativeResize="0"/>
          <p:nvPr/>
        </p:nvPicPr>
        <p:blipFill rotWithShape="1">
          <a:blip r:embed="rId3">
            <a:alphaModFix/>
          </a:blip>
          <a:srcRect b="52550"/>
          <a:stretch/>
        </p:blipFill>
        <p:spPr>
          <a:xfrm>
            <a:off x="4898425" y="0"/>
            <a:ext cx="3857625" cy="244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 rotWithShape="1">
          <a:blip r:embed="rId4">
            <a:alphaModFix/>
          </a:blip>
          <a:srcRect b="32354"/>
          <a:stretch/>
        </p:blipFill>
        <p:spPr>
          <a:xfrm>
            <a:off x="457200" y="0"/>
            <a:ext cx="3166325" cy="2855774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/>
          <p:nvPr/>
        </p:nvSpPr>
        <p:spPr>
          <a:xfrm>
            <a:off x="2065075" y="2176500"/>
            <a:ext cx="688199" cy="6792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7871825" y="0"/>
            <a:ext cx="913500" cy="4382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 sz="1200"/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Click on Free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Click on Install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You may have to log in with your Apple ID and password.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8" name="Shape 38"/>
          <p:cNvPicPr preferRelativeResize="0"/>
          <p:nvPr/>
        </p:nvPicPr>
        <p:blipFill rotWithShape="1">
          <a:blip r:embed="rId3">
            <a:alphaModFix/>
          </a:blip>
          <a:srcRect r="47835" b="56929"/>
          <a:stretch/>
        </p:blipFill>
        <p:spPr>
          <a:xfrm>
            <a:off x="916175" y="0"/>
            <a:ext cx="2788275" cy="306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 rotWithShape="1">
          <a:blip r:embed="rId4">
            <a:alphaModFix/>
          </a:blip>
          <a:srcRect r="64292" b="43576"/>
          <a:stretch/>
        </p:blipFill>
        <p:spPr>
          <a:xfrm>
            <a:off x="5360425" y="-1"/>
            <a:ext cx="2523924" cy="29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/>
          <p:nvPr/>
        </p:nvSpPr>
        <p:spPr>
          <a:xfrm>
            <a:off x="2853475" y="600800"/>
            <a:ext cx="613200" cy="4880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6958250" y="600800"/>
            <a:ext cx="725699" cy="4880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The infinite campus icon will appear...click on it.</a:t>
            </a:r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3">
            <a:alphaModFix/>
          </a:blip>
          <a:srcRect r="22869" b="25545"/>
          <a:stretch/>
        </p:blipFill>
        <p:spPr>
          <a:xfrm>
            <a:off x="1927175" y="0"/>
            <a:ext cx="5289651" cy="3829574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/>
          <p:nvPr/>
        </p:nvSpPr>
        <p:spPr>
          <a:xfrm>
            <a:off x="3541775" y="250400"/>
            <a:ext cx="1001100" cy="949799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3628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The first time I.C. is used you will see...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A box asking for the District ID will appear</a:t>
            </a:r>
          </a:p>
          <a:p>
            <a:pPr marL="457200" lvl="0" indent="-4191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Type in MDKQNH </a:t>
            </a:r>
          </a:p>
          <a:p>
            <a:pPr marL="457200" lvl="0" indent="-4191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/>
              <a:t>Then a box asking for your username and password will appear...</a:t>
            </a:r>
          </a:p>
        </p:txBody>
      </p:sp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 l="26950" r="31626" b="50362"/>
          <a:stretch/>
        </p:blipFill>
        <p:spPr>
          <a:xfrm>
            <a:off x="0" y="0"/>
            <a:ext cx="2840824" cy="255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 rotWithShape="1">
          <a:blip r:embed="rId4">
            <a:alphaModFix/>
          </a:blip>
          <a:srcRect l="26766" r="30351" b="49148"/>
          <a:stretch/>
        </p:blipFill>
        <p:spPr>
          <a:xfrm>
            <a:off x="2978625" y="0"/>
            <a:ext cx="2940925" cy="261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 rotWithShape="1">
          <a:blip r:embed="rId5">
            <a:alphaModFix/>
          </a:blip>
          <a:srcRect l="29866" t="15396" r="28710" b="30408"/>
          <a:stretch/>
        </p:blipFill>
        <p:spPr>
          <a:xfrm>
            <a:off x="6194850" y="0"/>
            <a:ext cx="2665625" cy="261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350525"/>
            <a:ext cx="8229600" cy="45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There are 3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possibilities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for student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username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and password.</a:t>
            </a:r>
          </a:p>
          <a:p>
            <a:pPr rtl="0">
              <a:spcBef>
                <a:spcPts val="0"/>
              </a:spcBef>
              <a:buNone/>
            </a:pPr>
            <a:endParaRPr sz="1200"/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 b="1"/>
              <a:t>Username</a:t>
            </a:r>
            <a:r>
              <a:rPr lang="en" sz="2000"/>
              <a:t> =  your District ID # (lunch pin)                           </a:t>
            </a:r>
            <a:r>
              <a:rPr lang="en" sz="2000" b="1"/>
              <a:t>Passsword </a:t>
            </a:r>
            <a:r>
              <a:rPr lang="en" sz="2000"/>
              <a:t>= Person ID # </a:t>
            </a:r>
            <a:r>
              <a:rPr lang="en" sz="1800"/>
              <a:t>(on summary page of I.C. - teacher can find)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 b="1"/>
              <a:t>Username</a:t>
            </a:r>
            <a:r>
              <a:rPr lang="en" sz="2000"/>
              <a:t> = your District ID #  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000" b="1"/>
              <a:t>Password</a:t>
            </a:r>
            <a:r>
              <a:rPr lang="en" sz="2000"/>
              <a:t> = capital first initial, lower case second initial and six digit birthday (ex: Jn061901)</a:t>
            </a:r>
          </a:p>
          <a:p>
            <a:pPr marL="457200" lvl="0" indent="-3556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 b="1"/>
              <a:t>Username</a:t>
            </a:r>
            <a:r>
              <a:rPr lang="en" sz="2000"/>
              <a:t> = your District ID #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      </a:t>
            </a:r>
            <a:r>
              <a:rPr lang="en" sz="2000" b="1"/>
              <a:t>Password </a:t>
            </a:r>
            <a:r>
              <a:rPr lang="en" sz="2000"/>
              <a:t>= something you reset it to</a:t>
            </a: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 l="29866" t="15396" r="28710" b="30408"/>
          <a:stretch/>
        </p:blipFill>
        <p:spPr>
          <a:xfrm>
            <a:off x="2991125" y="0"/>
            <a:ext cx="2665625" cy="261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524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If none of these options work then your teacher will have to complete a help desk ticket to have your password reset.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**Instructions on how to complete a help desk ticket were emailed to teachers on 9/24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If this is not your first time logging in to I.C. then you might see this screen.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                  District ID = MDKQNH</a:t>
            </a: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 b="37464"/>
          <a:stretch/>
        </p:blipFill>
        <p:spPr>
          <a:xfrm>
            <a:off x="1143000" y="0"/>
            <a:ext cx="6857999" cy="3216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12875"/>
            <a:ext cx="8229600" cy="481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There are 3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possibilities</a:t>
            </a:r>
          </a:p>
          <a:p>
            <a:pPr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for student</a:t>
            </a:r>
          </a:p>
          <a:p>
            <a:pPr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username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and password.</a:t>
            </a:r>
          </a:p>
          <a:p>
            <a:pPr lvl="0" rtl="0">
              <a:spcBef>
                <a:spcPts val="0"/>
              </a:spcBef>
              <a:buNone/>
            </a:pPr>
            <a:endParaRPr sz="900" b="1">
              <a:solidFill>
                <a:schemeClr val="dk1"/>
              </a:solidFill>
            </a:endParaRP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 b="1">
                <a:solidFill>
                  <a:schemeClr val="dk1"/>
                </a:solidFill>
              </a:rPr>
              <a:t>Username</a:t>
            </a:r>
            <a:r>
              <a:rPr lang="en" sz="2000">
                <a:solidFill>
                  <a:schemeClr val="dk1"/>
                </a:solidFill>
              </a:rPr>
              <a:t> =  your District ID # (lunch pin)                           </a:t>
            </a:r>
            <a:r>
              <a:rPr lang="en" sz="2000" b="1">
                <a:solidFill>
                  <a:schemeClr val="dk1"/>
                </a:solidFill>
              </a:rPr>
              <a:t>Passsword </a:t>
            </a:r>
            <a:r>
              <a:rPr lang="en" sz="2000">
                <a:solidFill>
                  <a:schemeClr val="dk1"/>
                </a:solidFill>
              </a:rPr>
              <a:t>= Person ID # </a:t>
            </a:r>
            <a:r>
              <a:rPr lang="en" sz="1800">
                <a:solidFill>
                  <a:schemeClr val="dk1"/>
                </a:solidFill>
              </a:rPr>
              <a:t>(on summary page of I.C. - teacher can find)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 b="1">
                <a:solidFill>
                  <a:schemeClr val="dk1"/>
                </a:solidFill>
              </a:rPr>
              <a:t>Username</a:t>
            </a:r>
            <a:r>
              <a:rPr lang="en" sz="2000">
                <a:solidFill>
                  <a:schemeClr val="dk1"/>
                </a:solidFill>
              </a:rPr>
              <a:t> = your District ID #   </a:t>
            </a:r>
          </a:p>
          <a:p>
            <a:pPr rtl="0">
              <a:spcBef>
                <a:spcPts val="0"/>
              </a:spcBef>
              <a:buNone/>
            </a:pPr>
            <a:r>
              <a:rPr lang="en" sz="2000" b="1">
                <a:solidFill>
                  <a:schemeClr val="dk1"/>
                </a:solidFill>
              </a:rPr>
              <a:t>      Password</a:t>
            </a:r>
            <a:r>
              <a:rPr lang="en" sz="2000">
                <a:solidFill>
                  <a:schemeClr val="dk1"/>
                </a:solidFill>
              </a:rPr>
              <a:t> = capital first initial, lower case second initial and six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solidFill>
                  <a:schemeClr val="dk1"/>
                </a:solidFill>
              </a:rPr>
              <a:t>      digit birthday (ex: Jn061901)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 b="1">
                <a:solidFill>
                  <a:schemeClr val="dk1"/>
                </a:solidFill>
              </a:rPr>
              <a:t>Username</a:t>
            </a:r>
            <a:r>
              <a:rPr lang="en" sz="2000">
                <a:solidFill>
                  <a:schemeClr val="dk1"/>
                </a:solidFill>
              </a:rPr>
              <a:t> = your District ID #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      </a:t>
            </a:r>
            <a:r>
              <a:rPr lang="en" sz="2000" b="1">
                <a:solidFill>
                  <a:schemeClr val="dk1"/>
                </a:solidFill>
              </a:rPr>
              <a:t>Password </a:t>
            </a:r>
            <a:r>
              <a:rPr lang="en" sz="2000">
                <a:solidFill>
                  <a:schemeClr val="dk1"/>
                </a:solidFill>
              </a:rPr>
              <a:t>= something you reset it to</a:t>
            </a: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 t="3163" b="40147"/>
          <a:stretch/>
        </p:blipFill>
        <p:spPr>
          <a:xfrm>
            <a:off x="2402950" y="112875"/>
            <a:ext cx="6386475" cy="212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</Words>
  <Application>Microsoft Office PowerPoint</Application>
  <PresentationFormat>On-screen Show (16:9)</PresentationFormat>
  <Paragraphs>67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light-gradient</vt:lpstr>
      <vt:lpstr>Infinite Campus Set 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Infinite Campus Set Up</dc:title>
  <dc:creator>Kuenzi, Robert</dc:creator>
  <cp:lastModifiedBy>Kuenzi, Robert</cp:lastModifiedBy>
  <cp:revision>1</cp:revision>
  <dcterms:modified xsi:type="dcterms:W3CDTF">2014-10-08T14:51:22Z</dcterms:modified>
</cp:coreProperties>
</file>